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18"/>
  </p:normalViewPr>
  <p:slideViewPr>
    <p:cSldViewPr snapToGrid="0">
      <p:cViewPr varScale="1">
        <p:scale>
          <a:sx n="112" d="100"/>
          <a:sy n="112" d="100"/>
        </p:scale>
        <p:origin x="5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1/17/2023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5" name="Google Shape;325;p11:notes"/>
          <p:cNvSpPr txBox="1">
            <a:spLocks noGrp="1"/>
          </p:cNvSpPr>
          <p:nvPr>
            <p:ph type="body" idx="1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326" name="Google Shape;326;p11:notes"/>
          <p:cNvSpPr txBox="1">
            <a:spLocks noGrp="1"/>
          </p:cNvSpPr>
          <p:nvPr>
            <p:ph type="sldNum" idx="12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1122363"/>
            <a:ext cx="7096933" cy="238760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02038"/>
            <a:ext cx="9500507" cy="806675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02465C8-266D-104C-9C49-323DF4A8277E}"/>
              </a:ext>
            </a:extLst>
          </p:cNvPr>
          <p:cNvSpPr/>
          <p:nvPr userDrawn="1"/>
        </p:nvSpPr>
        <p:spPr>
          <a:xfrm>
            <a:off x="583746" y="4960030"/>
            <a:ext cx="1551214" cy="155121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37979A1C-BF60-B345-A664-2E4F7A3461EB}"/>
              </a:ext>
            </a:extLst>
          </p:cNvPr>
          <p:cNvSpPr/>
          <p:nvPr userDrawn="1"/>
        </p:nvSpPr>
        <p:spPr>
          <a:xfrm>
            <a:off x="1" y="4571999"/>
            <a:ext cx="1118508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58080B3E-915C-2D4C-8608-596E1BFD6387}"/>
              </a:ext>
            </a:extLst>
          </p:cNvPr>
          <p:cNvSpPr/>
          <p:nvPr userDrawn="1"/>
        </p:nvSpPr>
        <p:spPr>
          <a:xfrm>
            <a:off x="1" y="5739492"/>
            <a:ext cx="1118508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15FBB50-09C8-B64E-AE57-67C5E70810CB}"/>
              </a:ext>
            </a:extLst>
          </p:cNvPr>
          <p:cNvGrpSpPr/>
          <p:nvPr userDrawn="1"/>
        </p:nvGrpSpPr>
        <p:grpSpPr>
          <a:xfrm>
            <a:off x="8264427" y="-3419"/>
            <a:ext cx="3927573" cy="3165022"/>
            <a:chOff x="9857014" y="13834"/>
            <a:chExt cx="2334986" cy="188164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2" name="Freeform 21">
            <a:extLst>
              <a:ext uri="{FF2B5EF4-FFF2-40B4-BE49-F238E27FC236}">
                <a16:creationId xmlns:a16="http://schemas.microsoft.com/office/drawing/2014/main" id="{BC68F289-2744-2F48-893A-3F17911625C8}"/>
              </a:ext>
            </a:extLst>
          </p:cNvPr>
          <p:cNvSpPr/>
          <p:nvPr userDrawn="1"/>
        </p:nvSpPr>
        <p:spPr>
          <a:xfrm>
            <a:off x="0" y="-1"/>
            <a:ext cx="1167493" cy="1167493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9E240E8A-950E-7946-826C-415CB5DACA43}"/>
              </a:ext>
            </a:extLst>
          </p:cNvPr>
          <p:cNvSpPr/>
          <p:nvPr userDrawn="1"/>
        </p:nvSpPr>
        <p:spPr>
          <a:xfrm>
            <a:off x="11024507" y="4580708"/>
            <a:ext cx="1167493" cy="2277292"/>
          </a:xfrm>
          <a:custGeom>
            <a:avLst/>
            <a:gdLst>
              <a:gd name="connsiteX0" fmla="*/ 1167473 w 1167493"/>
              <a:gd name="connsiteY0" fmla="*/ 0 h 2272167"/>
              <a:gd name="connsiteX1" fmla="*/ 1167493 w 1167493"/>
              <a:gd name="connsiteY1" fmla="*/ 0 h 2272167"/>
              <a:gd name="connsiteX2" fmla="*/ 1167493 w 1167493"/>
              <a:gd name="connsiteY2" fmla="*/ 492960 h 2272167"/>
              <a:gd name="connsiteX3" fmla="*/ 1167493 w 1167493"/>
              <a:gd name="connsiteY3" fmla="*/ 720385 h 2272167"/>
              <a:gd name="connsiteX4" fmla="*/ 1167493 w 1167493"/>
              <a:gd name="connsiteY4" fmla="*/ 2272167 h 2272167"/>
              <a:gd name="connsiteX5" fmla="*/ 0 w 1167493"/>
              <a:gd name="connsiteY5" fmla="*/ 2272167 h 2272167"/>
              <a:gd name="connsiteX6" fmla="*/ 0 w 1167493"/>
              <a:gd name="connsiteY6" fmla="*/ 1898074 h 2272167"/>
              <a:gd name="connsiteX7" fmla="*/ 0 w 1167493"/>
              <a:gd name="connsiteY7" fmla="*/ 1271597 h 2272167"/>
              <a:gd name="connsiteX8" fmla="*/ 0 w 1167493"/>
              <a:gd name="connsiteY8" fmla="*/ 1177688 h 2272167"/>
              <a:gd name="connsiteX9" fmla="*/ 1048124 w 1167493"/>
              <a:gd name="connsiteY9" fmla="*/ 6080 h 2272167"/>
              <a:gd name="connsiteX10" fmla="*/ 1167473 w 1167493"/>
              <a:gd name="connsiteY10" fmla="*/ 0 h 227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67493" h="2272167">
                <a:moveTo>
                  <a:pt x="1167473" y="0"/>
                </a:moveTo>
                <a:lnTo>
                  <a:pt x="1167493" y="0"/>
                </a:lnTo>
                <a:lnTo>
                  <a:pt x="1167493" y="492960"/>
                </a:lnTo>
                <a:lnTo>
                  <a:pt x="1167493" y="720385"/>
                </a:lnTo>
                <a:lnTo>
                  <a:pt x="1167493" y="2272167"/>
                </a:lnTo>
                <a:lnTo>
                  <a:pt x="0" y="2272167"/>
                </a:lnTo>
                <a:lnTo>
                  <a:pt x="0" y="1898074"/>
                </a:lnTo>
                <a:lnTo>
                  <a:pt x="0" y="1271597"/>
                </a:lnTo>
                <a:lnTo>
                  <a:pt x="0" y="1177688"/>
                </a:lnTo>
                <a:cubicBezTo>
                  <a:pt x="0" y="567919"/>
                  <a:pt x="459408" y="66389"/>
                  <a:pt x="1048124" y="6080"/>
                </a:cubicBezTo>
                <a:lnTo>
                  <a:pt x="116747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8AE20B-EBB3-094D-DB4C-C2D61D613A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rot="5400000" flipH="1">
            <a:off x="1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1"/>
            <a:ext cx="9779182" cy="3366815"/>
          </a:xfrm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+mn-lt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+mn-lt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+mn-lt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275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528203"/>
            <a:ext cx="4663440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</p:grp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83235" y="2528203"/>
            <a:ext cx="4663440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B33DABA-7BF5-1147-BA5E-63B92F220E5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167493" y="2005689"/>
            <a:ext cx="4663440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B05BEE9-8BC0-EC44-B913-DB6426DF2EA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83235" y="2005689"/>
            <a:ext cx="4663440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912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1" y="2526318"/>
            <a:ext cx="3218688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rot="5400000">
            <a:off x="8580896" y="0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>
            <a:off x="-2364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 rot="5400000" flipH="1">
            <a:off x="11258144" y="5924144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+mn-lt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2587417" y="5590903"/>
            <a:ext cx="1572380" cy="1267097"/>
            <a:chOff x="7413403" y="4976359"/>
            <a:chExt cx="2334986" cy="188164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</p:grp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83787" y="2526318"/>
            <a:ext cx="3173279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B33DABA-7BF5-1147-BA5E-63B92F220E5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167493" y="2003804"/>
            <a:ext cx="3173278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B05BEE9-8BC0-EC44-B913-DB6426DF2EA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3788" y="2003804"/>
            <a:ext cx="3173278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3D62993-A055-DF4F-9286-4FFE3A5C7FD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200082" y="2526318"/>
            <a:ext cx="3173279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896DA2E-4448-254C-86D1-9E16E63CC6A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200083" y="2003804"/>
            <a:ext cx="3173278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76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122363"/>
            <a:ext cx="6220278" cy="238760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02038"/>
            <a:ext cx="6220277" cy="2247219"/>
          </a:xfrm>
        </p:spPr>
        <p:txBody>
          <a:bodyPr>
            <a:no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</a:extLst>
          </p:cNvPr>
          <p:cNvSpPr/>
          <p:nvPr userDrawn="1"/>
        </p:nvSpPr>
        <p:spPr>
          <a:xfrm>
            <a:off x="8264426" y="0"/>
            <a:ext cx="392757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15FBB50-09C8-B64E-AE57-67C5E70810CB}"/>
              </a:ext>
            </a:extLst>
          </p:cNvPr>
          <p:cNvGrpSpPr/>
          <p:nvPr userDrawn="1"/>
        </p:nvGrpSpPr>
        <p:grpSpPr>
          <a:xfrm>
            <a:off x="8264427" y="3685939"/>
            <a:ext cx="3927573" cy="3178856"/>
            <a:chOff x="9857014" y="13834"/>
            <a:chExt cx="2334986" cy="188164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2" name="Freeform 21">
            <a:extLst>
              <a:ext uri="{FF2B5EF4-FFF2-40B4-BE49-F238E27FC236}">
                <a16:creationId xmlns:a16="http://schemas.microsoft.com/office/drawing/2014/main" id="{BC68F289-2744-2F48-893A-3F17911625C8}"/>
              </a:ext>
            </a:extLst>
          </p:cNvPr>
          <p:cNvSpPr/>
          <p:nvPr userDrawn="1"/>
        </p:nvSpPr>
        <p:spPr>
          <a:xfrm>
            <a:off x="0" y="-1"/>
            <a:ext cx="1167493" cy="1167493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39563C76-BC00-DE47-88F5-C24D3CE3325A}"/>
              </a:ext>
            </a:extLst>
          </p:cNvPr>
          <p:cNvSpPr/>
          <p:nvPr userDrawn="1"/>
        </p:nvSpPr>
        <p:spPr>
          <a:xfrm>
            <a:off x="10228214" y="-1"/>
            <a:ext cx="1963787" cy="3178856"/>
          </a:xfrm>
          <a:custGeom>
            <a:avLst/>
            <a:gdLst>
              <a:gd name="connsiteX0" fmla="*/ 0 w 1963787"/>
              <a:gd name="connsiteY0" fmla="*/ 0 h 3178856"/>
              <a:gd name="connsiteX1" fmla="*/ 1963787 w 1963787"/>
              <a:gd name="connsiteY1" fmla="*/ 0 h 3178856"/>
              <a:gd name="connsiteX2" fmla="*/ 1963787 w 1963787"/>
              <a:gd name="connsiteY2" fmla="*/ 1967129 h 3178856"/>
              <a:gd name="connsiteX3" fmla="*/ 1963787 w 1963787"/>
              <a:gd name="connsiteY3" fmla="*/ 2349671 h 3178856"/>
              <a:gd name="connsiteX4" fmla="*/ 1963787 w 1963787"/>
              <a:gd name="connsiteY4" fmla="*/ 3178856 h 3178856"/>
              <a:gd name="connsiteX5" fmla="*/ 1963753 w 1963787"/>
              <a:gd name="connsiteY5" fmla="*/ 3178856 h 3178856"/>
              <a:gd name="connsiteX6" fmla="*/ 1763002 w 1963787"/>
              <a:gd name="connsiteY6" fmla="*/ 3168629 h 3178856"/>
              <a:gd name="connsiteX7" fmla="*/ 0 w 1963787"/>
              <a:gd name="connsiteY7" fmla="*/ 1197921 h 3178856"/>
              <a:gd name="connsiteX8" fmla="*/ 0 w 1963787"/>
              <a:gd name="connsiteY8" fmla="*/ 1039961 h 3178856"/>
              <a:gd name="connsiteX9" fmla="*/ 0 w 1963787"/>
              <a:gd name="connsiteY9" fmla="*/ 0 h 317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63787" h="3178856">
                <a:moveTo>
                  <a:pt x="0" y="0"/>
                </a:moveTo>
                <a:lnTo>
                  <a:pt x="1963787" y="0"/>
                </a:lnTo>
                <a:lnTo>
                  <a:pt x="1963787" y="1967129"/>
                </a:lnTo>
                <a:lnTo>
                  <a:pt x="1963787" y="2349671"/>
                </a:lnTo>
                <a:lnTo>
                  <a:pt x="1963787" y="3178856"/>
                </a:lnTo>
                <a:lnTo>
                  <a:pt x="1963753" y="3178856"/>
                </a:lnTo>
                <a:lnTo>
                  <a:pt x="1763002" y="3168629"/>
                </a:lnTo>
                <a:cubicBezTo>
                  <a:pt x="772749" y="3067186"/>
                  <a:pt x="0" y="2223585"/>
                  <a:pt x="0" y="1197921"/>
                </a:cubicBezTo>
                <a:lnTo>
                  <a:pt x="0" y="1039961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336681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</p:grpSp>
      <p:sp>
        <p:nvSpPr>
          <p:cNvPr id="15" name="Title 14">
            <a:extLst>
              <a:ext uri="{FF2B5EF4-FFF2-40B4-BE49-F238E27FC236}">
                <a16:creationId xmlns:a16="http://schemas.microsoft.com/office/drawing/2014/main" id="{B78DCB74-D75C-A010-7A21-F2ABB54BD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A62587F-7496-384A-AF40-18FC8CF0709D}"/>
              </a:ext>
            </a:extLst>
          </p:cNvPr>
          <p:cNvSpPr/>
          <p:nvPr userDrawn="1"/>
        </p:nvSpPr>
        <p:spPr>
          <a:xfrm>
            <a:off x="0" y="2285998"/>
            <a:ext cx="1220882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4DB028B-A475-224B-B675-A15A56CAD0BF}"/>
              </a:ext>
            </a:extLst>
          </p:cNvPr>
          <p:cNvSpPr/>
          <p:nvPr userDrawn="1"/>
        </p:nvSpPr>
        <p:spPr>
          <a:xfrm flipH="1">
            <a:off x="8597718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61C34955-105B-4D4D-B51D-754C5D38A85D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2734DEB1-EC02-2E42-9292-4ADD115060A5}"/>
              </a:ext>
            </a:extLst>
          </p:cNvPr>
          <p:cNvSpPr/>
          <p:nvPr userDrawn="1"/>
        </p:nvSpPr>
        <p:spPr>
          <a:xfrm rot="5400000" flipH="1" flipV="1">
            <a:off x="10344100" y="438098"/>
            <a:ext cx="2285999" cy="1409801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7492" y="2653167"/>
            <a:ext cx="9779183" cy="3436483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63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2">
            <a:extLst>
              <a:ext uri="{FF2B5EF4-FFF2-40B4-BE49-F238E27FC236}">
                <a16:creationId xmlns:a16="http://schemas.microsoft.com/office/drawing/2014/main" id="{067EACEC-C2DD-EA42-8504-176673AD1F20}"/>
              </a:ext>
            </a:extLst>
          </p:cNvPr>
          <p:cNvSpPr/>
          <p:nvPr userDrawn="1"/>
        </p:nvSpPr>
        <p:spPr>
          <a:xfrm>
            <a:off x="0" y="0"/>
            <a:ext cx="8025490" cy="6858000"/>
          </a:xfrm>
          <a:custGeom>
            <a:avLst/>
            <a:gdLst>
              <a:gd name="connsiteX0" fmla="*/ 0 w 8025490"/>
              <a:gd name="connsiteY0" fmla="*/ 0 h 6858000"/>
              <a:gd name="connsiteX1" fmla="*/ 4596490 w 8025490"/>
              <a:gd name="connsiteY1" fmla="*/ 0 h 6858000"/>
              <a:gd name="connsiteX2" fmla="*/ 8025490 w 8025490"/>
              <a:gd name="connsiteY2" fmla="*/ 3429000 h 6858000"/>
              <a:gd name="connsiteX3" fmla="*/ 4596490 w 8025490"/>
              <a:gd name="connsiteY3" fmla="*/ 6858000 h 6858000"/>
              <a:gd name="connsiteX4" fmla="*/ 0 w 802549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25490" h="6858000">
                <a:moveTo>
                  <a:pt x="0" y="0"/>
                </a:moveTo>
                <a:lnTo>
                  <a:pt x="4596490" y="0"/>
                </a:lnTo>
                <a:cubicBezTo>
                  <a:pt x="6490274" y="0"/>
                  <a:pt x="8025490" y="1535216"/>
                  <a:pt x="8025490" y="3429000"/>
                </a:cubicBezTo>
                <a:cubicBezTo>
                  <a:pt x="8025490" y="5322784"/>
                  <a:pt x="6490274" y="6858000"/>
                  <a:pt x="4596490" y="6858000"/>
                </a:cubicBez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059400"/>
            <a:ext cx="6245912" cy="2387600"/>
          </a:xfrm>
        </p:spPr>
        <p:txBody>
          <a:bodyPr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4" y="3539075"/>
            <a:ext cx="6245912" cy="1406101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9843C7E-5704-7A46-8974-F3BFA42E7310}"/>
              </a:ext>
            </a:extLst>
          </p:cNvPr>
          <p:cNvGrpSpPr/>
          <p:nvPr userDrawn="1"/>
        </p:nvGrpSpPr>
        <p:grpSpPr>
          <a:xfrm rot="16200000">
            <a:off x="8286528" y="2207195"/>
            <a:ext cx="3032351" cy="2443610"/>
            <a:chOff x="9857014" y="13834"/>
            <a:chExt cx="2334986" cy="188164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7" name="Freeform 16">
            <a:extLst>
              <a:ext uri="{FF2B5EF4-FFF2-40B4-BE49-F238E27FC236}">
                <a16:creationId xmlns:a16="http://schemas.microsoft.com/office/drawing/2014/main" id="{0B179973-08D2-EF40-B516-35E75E906394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6C811FF3-E48A-194D-8022-65F8C3A17449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1"/>
            <a:ext cx="9779182" cy="336681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rot="5400000" flipH="1">
            <a:off x="1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3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721" y="1684338"/>
            <a:ext cx="8594558" cy="281046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4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C91C146-F9A8-9A4C-9508-8590923B8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519405"/>
            <a:ext cx="1364297" cy="1094521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22D6C2B-78AC-DD47-9289-067C968B06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81813" y="4494213"/>
            <a:ext cx="3511550" cy="679450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457200" indent="0" algn="r">
              <a:buNone/>
              <a:defRPr sz="1800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 algn="r">
              <a:buNone/>
              <a:defRPr sz="1600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612193CD-03AD-D74D-A5CD-747A9B53F4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609104" y="3399692"/>
            <a:ext cx="1364297" cy="1094521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28C225EC-F6EF-1144-834A-F0B91974AA41}"/>
              </a:ext>
            </a:extLst>
          </p:cNvPr>
          <p:cNvSpPr/>
          <p:nvPr userDrawn="1"/>
        </p:nvSpPr>
        <p:spPr>
          <a:xfrm>
            <a:off x="0" y="-1664"/>
            <a:ext cx="9857012" cy="6859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1E40CEAF-B1BB-174E-A798-3BA60D9C0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430" y="381000"/>
            <a:ext cx="8401624" cy="1325563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0429" y="2227758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 Placeholder 28">
            <a:extLst>
              <a:ext uri="{FF2B5EF4-FFF2-40B4-BE49-F238E27FC236}">
                <a16:creationId xmlns:a16="http://schemas.microsoft.com/office/drawing/2014/main" id="{CC3A7E03-4F06-4380-90A1-845651EEA3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23351" y="2426400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1" name="Text Placeholder 28">
            <a:extLst>
              <a:ext uri="{FF2B5EF4-FFF2-40B4-BE49-F238E27FC236}">
                <a16:creationId xmlns:a16="http://schemas.microsoft.com/office/drawing/2014/main" id="{31AF5791-727B-438A-A7EF-5D132167C8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3350" y="2811646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7" name="Picture Placeholder 23">
            <a:extLst>
              <a:ext uri="{FF2B5EF4-FFF2-40B4-BE49-F238E27FC236}">
                <a16:creationId xmlns:a16="http://schemas.microsoft.com/office/drawing/2014/main" id="{9ABA5222-6FD6-405B-8AC8-18022C365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495813" y="2227758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28">
            <a:extLst>
              <a:ext uri="{FF2B5EF4-FFF2-40B4-BE49-F238E27FC236}">
                <a16:creationId xmlns:a16="http://schemas.microsoft.com/office/drawing/2014/main" id="{A1A33FCF-D2EB-478E-8679-428657895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70817" y="242256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3" name="Text Placeholder 28">
            <a:extLst>
              <a:ext uri="{FF2B5EF4-FFF2-40B4-BE49-F238E27FC236}">
                <a16:creationId xmlns:a16="http://schemas.microsoft.com/office/drawing/2014/main" id="{55274EF8-F641-41B2-89C1-FD94AFA4868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70816" y="280781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8" name="Picture Placeholder 23">
            <a:extLst>
              <a:ext uri="{FF2B5EF4-FFF2-40B4-BE49-F238E27FC236}">
                <a16:creationId xmlns:a16="http://schemas.microsoft.com/office/drawing/2014/main" id="{124DE785-775F-4AE4-94B3-FA728188EB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0429" y="4254273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28">
            <a:extLst>
              <a:ext uri="{FF2B5EF4-FFF2-40B4-BE49-F238E27FC236}">
                <a16:creationId xmlns:a16="http://schemas.microsoft.com/office/drawing/2014/main" id="{5A429D4E-B795-4E55-852E-9E161F9EBD3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123351" y="4498793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5" name="Text Placeholder 28">
            <a:extLst>
              <a:ext uri="{FF2B5EF4-FFF2-40B4-BE49-F238E27FC236}">
                <a16:creationId xmlns:a16="http://schemas.microsoft.com/office/drawing/2014/main" id="{41D297CB-52EE-4DE4-AEAC-CD4AAF2BF17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123350" y="4884039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9" name="Picture Placeholder 23">
            <a:extLst>
              <a:ext uri="{FF2B5EF4-FFF2-40B4-BE49-F238E27FC236}">
                <a16:creationId xmlns:a16="http://schemas.microsoft.com/office/drawing/2014/main" id="{F5694B35-7776-4DB9-9EB7-3AF076EC357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495813" y="4254273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28">
            <a:extLst>
              <a:ext uri="{FF2B5EF4-FFF2-40B4-BE49-F238E27FC236}">
                <a16:creationId xmlns:a16="http://schemas.microsoft.com/office/drawing/2014/main" id="{AD7B736B-3A10-499F-8F23-4437982C82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70817" y="4498793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7" name="Text Placeholder 28">
            <a:extLst>
              <a:ext uri="{FF2B5EF4-FFF2-40B4-BE49-F238E27FC236}">
                <a16:creationId xmlns:a16="http://schemas.microsoft.com/office/drawing/2014/main" id="{07165540-290D-4A38-87DE-F52B05BD6A1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870816" y="4884039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2334" y="6356350"/>
            <a:ext cx="1167495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AAB3BC7E-B34F-EF47-B125-1574C5484E22}"/>
              </a:ext>
            </a:extLst>
          </p:cNvPr>
          <p:cNvSpPr/>
          <p:nvPr userDrawn="1"/>
        </p:nvSpPr>
        <p:spPr>
          <a:xfrm rot="16200000" flipV="1">
            <a:off x="9499940" y="355410"/>
            <a:ext cx="1881641" cy="1167493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7CBC82D0-4F72-C649-8B7F-D4B087957B6C}"/>
              </a:ext>
            </a:extLst>
          </p:cNvPr>
          <p:cNvSpPr/>
          <p:nvPr userDrawn="1"/>
        </p:nvSpPr>
        <p:spPr>
          <a:xfrm flipH="1">
            <a:off x="10866436" y="1879977"/>
            <a:ext cx="1325563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9383F23A-D872-2A4C-B386-A9D269BE694D}"/>
              </a:ext>
            </a:extLst>
          </p:cNvPr>
          <p:cNvSpPr/>
          <p:nvPr userDrawn="1"/>
        </p:nvSpPr>
        <p:spPr>
          <a:xfrm>
            <a:off x="11024507" y="-1664"/>
            <a:ext cx="1167494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221FFDB-AAE2-5943-97A1-82D66AE05DB4}"/>
              </a:ext>
            </a:extLst>
          </p:cNvPr>
          <p:cNvSpPr/>
          <p:nvPr userDrawn="1"/>
        </p:nvSpPr>
        <p:spPr>
          <a:xfrm>
            <a:off x="10334091" y="2737752"/>
            <a:ext cx="1380830" cy="138083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2E58EEF7-63CA-A845-BAC4-9D3BE05918B5}"/>
              </a:ext>
            </a:extLst>
          </p:cNvPr>
          <p:cNvSpPr/>
          <p:nvPr userDrawn="1"/>
        </p:nvSpPr>
        <p:spPr>
          <a:xfrm rot="16200000" flipH="1">
            <a:off x="10667432" y="5333432"/>
            <a:ext cx="1881641" cy="1167493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757A4624-D8ED-2E4B-AF8C-00DFA6A72D5F}"/>
              </a:ext>
            </a:extLst>
          </p:cNvPr>
          <p:cNvSpPr/>
          <p:nvPr userDrawn="1"/>
        </p:nvSpPr>
        <p:spPr>
          <a:xfrm flipV="1">
            <a:off x="9857012" y="3651505"/>
            <a:ext cx="1325563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DF312EF8-91BE-5946-BE31-8CFE107A2FEA}"/>
              </a:ext>
            </a:extLst>
          </p:cNvPr>
          <p:cNvSpPr/>
          <p:nvPr userDrawn="1"/>
        </p:nvSpPr>
        <p:spPr>
          <a:xfrm flipH="1" flipV="1">
            <a:off x="9857013" y="4976359"/>
            <a:ext cx="1167494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419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ole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1">
            <a:extLst>
              <a:ext uri="{FF2B5EF4-FFF2-40B4-BE49-F238E27FC236}">
                <a16:creationId xmlns:a16="http://schemas.microsoft.com/office/drawing/2014/main" id="{6825B690-1AD7-4243-AC42-D2CF19B7B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430" y="381000"/>
            <a:ext cx="10678142" cy="1325563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0429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1825005B-0520-EC49-9A5C-554CB700387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0430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2" name="Text Placeholder 28">
            <a:extLst>
              <a:ext uri="{FF2B5EF4-FFF2-40B4-BE49-F238E27FC236}">
                <a16:creationId xmlns:a16="http://schemas.microsoft.com/office/drawing/2014/main" id="{B6697B92-AF89-2C46-BC1E-6CB47E8EA4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50429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3" name="Picture Placeholder 23">
            <a:extLst>
              <a:ext uri="{FF2B5EF4-FFF2-40B4-BE49-F238E27FC236}">
                <a16:creationId xmlns:a16="http://schemas.microsoft.com/office/drawing/2014/main" id="{FA9FEBB0-45F1-DF45-89C4-B343F8B20BA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549397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Text Placeholder 28">
            <a:extLst>
              <a:ext uri="{FF2B5EF4-FFF2-40B4-BE49-F238E27FC236}">
                <a16:creationId xmlns:a16="http://schemas.microsoft.com/office/drawing/2014/main" id="{EF331731-A7FC-C245-A9C1-0B1A2E994DB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49398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5" name="Text Placeholder 28">
            <a:extLst>
              <a:ext uri="{FF2B5EF4-FFF2-40B4-BE49-F238E27FC236}">
                <a16:creationId xmlns:a16="http://schemas.microsoft.com/office/drawing/2014/main" id="{313B974E-E762-EE48-B2DF-C8F10DF7344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549397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6" name="Picture Placeholder 23">
            <a:extLst>
              <a:ext uri="{FF2B5EF4-FFF2-40B4-BE49-F238E27FC236}">
                <a16:creationId xmlns:a16="http://schemas.microsoft.com/office/drawing/2014/main" id="{8BA62E8C-79E6-D245-B706-FFB1E051B2D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348367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7" name="Text Placeholder 28">
            <a:extLst>
              <a:ext uri="{FF2B5EF4-FFF2-40B4-BE49-F238E27FC236}">
                <a16:creationId xmlns:a16="http://schemas.microsoft.com/office/drawing/2014/main" id="{4199EE50-5386-0446-8ADA-23C1B0D6EA4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8368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478AB5CA-B5A5-934D-BF51-1485953A703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48367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9" name="Picture Placeholder 23">
            <a:extLst>
              <a:ext uri="{FF2B5EF4-FFF2-40B4-BE49-F238E27FC236}">
                <a16:creationId xmlns:a16="http://schemas.microsoft.com/office/drawing/2014/main" id="{3D78BE06-1FC7-3C43-BD15-F4137B564B58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9147335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Text Placeholder 28">
            <a:extLst>
              <a:ext uri="{FF2B5EF4-FFF2-40B4-BE49-F238E27FC236}">
                <a16:creationId xmlns:a16="http://schemas.microsoft.com/office/drawing/2014/main" id="{14F01FCC-4797-0343-8739-20331C751C1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47336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41" name="Text Placeholder 28">
            <a:extLst>
              <a:ext uri="{FF2B5EF4-FFF2-40B4-BE49-F238E27FC236}">
                <a16:creationId xmlns:a16="http://schemas.microsoft.com/office/drawing/2014/main" id="{33FBE6CA-EC7A-1A4B-ADA3-6B78F2DE09C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7335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2" name="Picture Placeholder 23">
            <a:extLst>
              <a:ext uri="{FF2B5EF4-FFF2-40B4-BE49-F238E27FC236}">
                <a16:creationId xmlns:a16="http://schemas.microsoft.com/office/drawing/2014/main" id="{6DD7CCE4-AD48-B64F-909E-F88961FBDFC5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750429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3" name="Text Placeholder 28">
            <a:extLst>
              <a:ext uri="{FF2B5EF4-FFF2-40B4-BE49-F238E27FC236}">
                <a16:creationId xmlns:a16="http://schemas.microsoft.com/office/drawing/2014/main" id="{C076E7E2-3D95-EA47-BF86-444615F1F14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50430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44" name="Text Placeholder 28">
            <a:extLst>
              <a:ext uri="{FF2B5EF4-FFF2-40B4-BE49-F238E27FC236}">
                <a16:creationId xmlns:a16="http://schemas.microsoft.com/office/drawing/2014/main" id="{612499D2-373C-3940-97A5-FCA8B245B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50429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5" name="Picture Placeholder 23">
            <a:extLst>
              <a:ext uri="{FF2B5EF4-FFF2-40B4-BE49-F238E27FC236}">
                <a16:creationId xmlns:a16="http://schemas.microsoft.com/office/drawing/2014/main" id="{24B34D6D-4F7E-3942-B8D7-9970BDE53C1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3549397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Text Placeholder 28">
            <a:extLst>
              <a:ext uri="{FF2B5EF4-FFF2-40B4-BE49-F238E27FC236}">
                <a16:creationId xmlns:a16="http://schemas.microsoft.com/office/drawing/2014/main" id="{D34EDB1D-7E85-D242-B6AE-F6D6907D325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549398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47" name="Text Placeholder 28">
            <a:extLst>
              <a:ext uri="{FF2B5EF4-FFF2-40B4-BE49-F238E27FC236}">
                <a16:creationId xmlns:a16="http://schemas.microsoft.com/office/drawing/2014/main" id="{3E3BFFF0-114B-6D42-B5E0-8020AC2E26B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549397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Picture Placeholder 23">
            <a:extLst>
              <a:ext uri="{FF2B5EF4-FFF2-40B4-BE49-F238E27FC236}">
                <a16:creationId xmlns:a16="http://schemas.microsoft.com/office/drawing/2014/main" id="{EB4488EE-E854-724E-95AE-B9943EE249E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6348367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C5551B4D-583E-D644-9069-EC096CE76F5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348368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E30C4783-1643-2243-BB4F-E99E04D9216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348367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1" name="Picture Placeholder 23">
            <a:extLst>
              <a:ext uri="{FF2B5EF4-FFF2-40B4-BE49-F238E27FC236}">
                <a16:creationId xmlns:a16="http://schemas.microsoft.com/office/drawing/2014/main" id="{7BBADCE0-02E8-3249-8CBA-17D3783DFE70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9147335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8D294C40-97E4-FF4F-8A02-10FC7D0EE8B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147336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53" name="Text Placeholder 28">
            <a:extLst>
              <a:ext uri="{FF2B5EF4-FFF2-40B4-BE49-F238E27FC236}">
                <a16:creationId xmlns:a16="http://schemas.microsoft.com/office/drawing/2014/main" id="{8B38241F-01B5-574C-A827-67C6352C463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147335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CE9F02AC-6DFB-0C47-BC8E-4B0594007F33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721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9" r:id="rId4"/>
    <p:sldLayoutId id="2147483660" r:id="rId5"/>
    <p:sldLayoutId id="2147483661" r:id="rId6"/>
    <p:sldLayoutId id="2147483654" r:id="rId7"/>
    <p:sldLayoutId id="2147483658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11"/>
          <p:cNvSpPr txBox="1"/>
          <p:nvPr/>
        </p:nvSpPr>
        <p:spPr>
          <a:xfrm>
            <a:off x="1524000" y="1803118"/>
            <a:ext cx="18378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Clr>
                <a:srgbClr val="000000"/>
              </a:buClr>
              <a:buSzPts val="3500"/>
            </a:pPr>
            <a:r>
              <a:rPr lang="en-US" sz="1200" b="1" i="1">
                <a:solidFill>
                  <a:srgbClr val="151515"/>
                </a:solidFill>
                <a:latin typeface="Calibri"/>
                <a:ea typeface="Calibri"/>
                <a:cs typeface="Calibri"/>
                <a:sym typeface="Calibri"/>
              </a:rPr>
              <a:t>APS Strategic Priorities &amp; Initiatives</a:t>
            </a:r>
            <a:endParaRPr sz="200" b="1" i="1">
              <a:solidFill>
                <a:srgbClr val="15151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1"/>
          <p:cNvSpPr/>
          <p:nvPr/>
        </p:nvSpPr>
        <p:spPr>
          <a:xfrm>
            <a:off x="6183349" y="2327269"/>
            <a:ext cx="4003500" cy="7077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000"/>
            </a:pPr>
            <a:r>
              <a:rPr lang="en-US" sz="10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1A.</a:t>
            </a:r>
            <a:r>
              <a:rPr lang="en-US" sz="1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Implementation of an intervention block to reduce gaps in learning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600"/>
              </a:spcBef>
              <a:buClr>
                <a:srgbClr val="000000"/>
              </a:buClr>
              <a:buSzPts val="1000"/>
            </a:pPr>
            <a:r>
              <a:rPr lang="en-US" sz="10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1B.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Employ a literacy block with phonics for grades k-2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600"/>
              </a:spcBef>
              <a:buClr>
                <a:srgbClr val="000000"/>
              </a:buClr>
              <a:buSzPts val="1000"/>
            </a:pPr>
            <a:r>
              <a:rPr lang="en-US" sz="10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1C.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Create PLC planning time for teachers to internalize standards and plan for instruction</a:t>
            </a:r>
            <a:endParaRPr sz="1000" b="1" u="sng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1"/>
          <p:cNvSpPr/>
          <p:nvPr/>
        </p:nvSpPr>
        <p:spPr>
          <a:xfrm>
            <a:off x="6183344" y="3616050"/>
            <a:ext cx="4003500" cy="780300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000"/>
            </a:pPr>
            <a:r>
              <a:rPr lang="en-US" sz="10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TBD: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Create an attendance team to monitor and address attendance concerns, Create a Care Team to address student needs 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600"/>
              </a:spcBef>
              <a:buClr>
                <a:srgbClr val="000000"/>
              </a:buClr>
              <a:buSzPts val="1000"/>
            </a:pPr>
            <a:r>
              <a:rPr lang="en-US" sz="10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TBD: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Utilize SLC practices and restorative justice with the Counselor to reduce suspensions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11"/>
          <p:cNvSpPr/>
          <p:nvPr/>
        </p:nvSpPr>
        <p:spPr>
          <a:xfrm>
            <a:off x="6183344" y="4703743"/>
            <a:ext cx="4003500" cy="708000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000"/>
            </a:pPr>
            <a:r>
              <a:rPr lang="en-US" sz="10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TBD: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Monthly IB training for staff, Professional development individualized around teacher needs in reading and math, training for phonics program (</a:t>
            </a:r>
            <a:r>
              <a:rPr lang="en-US" sz="1000" dirty="0" err="1">
                <a:latin typeface="Calibri"/>
                <a:ea typeface="Calibri"/>
                <a:cs typeface="Calibri"/>
                <a:sym typeface="Calibri"/>
              </a:rPr>
              <a:t>Fundations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>
              <a:buClr>
                <a:srgbClr val="000000"/>
              </a:buClr>
              <a:buSzPts val="1000"/>
            </a:pPr>
            <a:r>
              <a:rPr lang="en-US" sz="1000" dirty="0">
                <a:solidFill>
                  <a:srgbClr val="000000"/>
                </a:solidFill>
                <a:latin typeface="Calibri"/>
                <a:cs typeface="Calibri"/>
                <a:sym typeface="Calibri"/>
              </a:rPr>
              <a:t>Ongoing PD for SEL, restorative practices, and trauma 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600"/>
              </a:spcBef>
              <a:buClr>
                <a:schemeClr val="dk1"/>
              </a:buClr>
              <a:buSzPts val="1000"/>
            </a:pPr>
            <a:endParaRPr sz="1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600"/>
              </a:spcBef>
              <a:buClr>
                <a:schemeClr val="dk1"/>
              </a:buClr>
              <a:buSzPts val="1000"/>
            </a:pPr>
            <a:endParaRPr sz="1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1"/>
          <p:cNvSpPr/>
          <p:nvPr/>
        </p:nvSpPr>
        <p:spPr>
          <a:xfrm>
            <a:off x="6174467" y="5716832"/>
            <a:ext cx="4003500" cy="7080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000"/>
            </a:pPr>
            <a:r>
              <a:rPr lang="en-US" sz="10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TBD: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Conduct data meetings in PLC, with parents and students. Students will also have goal setting meetings with teachers</a:t>
            </a:r>
          </a:p>
          <a:p>
            <a:pPr>
              <a:buClr>
                <a:srgbClr val="000000"/>
              </a:buClr>
              <a:buSzPts val="1000"/>
            </a:pPr>
            <a:r>
              <a:rPr lang="en-US" sz="1000" dirty="0">
                <a:solidFill>
                  <a:srgbClr val="000000"/>
                </a:solidFill>
                <a:latin typeface="Calibri"/>
                <a:cs typeface="Calibri"/>
                <a:sym typeface="Calibri"/>
              </a:rPr>
              <a:t>--Increase Parent Liaison and Social Worker positions to full time to support the needs of students and parents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600"/>
              </a:spcBef>
              <a:buClr>
                <a:schemeClr val="dk1"/>
              </a:buClr>
              <a:buSzPts val="1000"/>
            </a:pPr>
            <a:endParaRPr sz="1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600"/>
              </a:spcBef>
              <a:buClr>
                <a:schemeClr val="dk1"/>
              </a:buClr>
              <a:buSzPts val="1000"/>
            </a:pPr>
            <a:endParaRPr sz="1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1"/>
          <p:cNvSpPr txBox="1"/>
          <p:nvPr/>
        </p:nvSpPr>
        <p:spPr>
          <a:xfrm>
            <a:off x="4450620" y="135804"/>
            <a:ext cx="2516260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>
              <a:buClr>
                <a:srgbClr val="000000"/>
              </a:buClr>
              <a:buSzPts val="3500"/>
            </a:pPr>
            <a:r>
              <a:rPr lang="en-US" b="1" dirty="0">
                <a:solidFill>
                  <a:srgbClr val="151515"/>
                </a:solidFill>
                <a:latin typeface="Calibri"/>
                <a:ea typeface="Calibri"/>
                <a:cs typeface="Calibri"/>
                <a:sym typeface="Calibri"/>
              </a:rPr>
              <a:t>West Manor IB World School</a:t>
            </a:r>
            <a:endParaRPr sz="200" dirty="0">
              <a:solidFill>
                <a:srgbClr val="15151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1"/>
          <p:cNvSpPr txBox="1"/>
          <p:nvPr/>
        </p:nvSpPr>
        <p:spPr>
          <a:xfrm>
            <a:off x="1577000" y="300876"/>
            <a:ext cx="1837698" cy="36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Clr>
                <a:srgbClr val="000000"/>
              </a:buClr>
              <a:buSzPts val="3500"/>
            </a:pPr>
            <a:r>
              <a:rPr lang="en-US" sz="1200" b="1" i="1">
                <a:solidFill>
                  <a:srgbClr val="151515"/>
                </a:solidFill>
                <a:latin typeface="Calibri"/>
                <a:ea typeface="Calibri"/>
                <a:cs typeface="Calibri"/>
                <a:sym typeface="Calibri"/>
              </a:rPr>
              <a:t>SMART Goals</a:t>
            </a:r>
            <a:endParaRPr sz="200" b="1" i="1">
              <a:solidFill>
                <a:srgbClr val="15151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1"/>
          <p:cNvSpPr txBox="1"/>
          <p:nvPr/>
        </p:nvSpPr>
        <p:spPr>
          <a:xfrm>
            <a:off x="6096003" y="1779539"/>
            <a:ext cx="1837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Clr>
                <a:srgbClr val="000000"/>
              </a:buClr>
              <a:buSzPts val="3500"/>
            </a:pPr>
            <a:r>
              <a:rPr lang="en-US" sz="1200" b="1" i="1">
                <a:solidFill>
                  <a:srgbClr val="151515"/>
                </a:solidFill>
                <a:latin typeface="Calibri"/>
                <a:ea typeface="Calibri"/>
                <a:cs typeface="Calibri"/>
                <a:sym typeface="Calibri"/>
              </a:rPr>
              <a:t>School Strategies</a:t>
            </a:r>
            <a:endParaRPr sz="200" b="1" i="1">
              <a:solidFill>
                <a:srgbClr val="15151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1"/>
          <p:cNvSpPr/>
          <p:nvPr/>
        </p:nvSpPr>
        <p:spPr>
          <a:xfrm>
            <a:off x="1656116" y="669034"/>
            <a:ext cx="2418900" cy="105770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A5A5A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123809"/>
              </a:lnSpc>
              <a:buClr>
                <a:srgbClr val="000000"/>
              </a:buClr>
              <a:buSzPts val="1050"/>
            </a:pPr>
            <a:r>
              <a:rPr lang="en-US" sz="1200" b="1" dirty="0">
                <a:latin typeface="Arial"/>
                <a:ea typeface="Arial"/>
                <a:cs typeface="Arial"/>
                <a:sym typeface="Arial"/>
              </a:rPr>
              <a:t>Increase the </a:t>
            </a:r>
            <a:r>
              <a:rPr lang="en-US" sz="12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% of </a:t>
            </a:r>
            <a:r>
              <a:rPr lang="en-US" sz="1200" b="1" dirty="0">
                <a:latin typeface="Arial"/>
                <a:ea typeface="Arial"/>
                <a:cs typeface="Arial"/>
                <a:sym typeface="Arial"/>
              </a:rPr>
              <a:t>grades 3-5 </a:t>
            </a:r>
            <a:r>
              <a:rPr lang="en-US" sz="12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</a:t>
            </a:r>
            <a:r>
              <a:rPr lang="en-US" sz="1200" b="1" dirty="0">
                <a:latin typeface="Arial"/>
                <a:ea typeface="Arial"/>
                <a:cs typeface="Arial"/>
                <a:sym typeface="Arial"/>
              </a:rPr>
              <a:t>scoring proficient or above on Milestones/ MAP  in </a:t>
            </a:r>
            <a:r>
              <a:rPr lang="en-US" sz="12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reading by 3% </a:t>
            </a:r>
          </a:p>
        </p:txBody>
      </p:sp>
      <p:sp>
        <p:nvSpPr>
          <p:cNvPr id="337" name="Google Shape;337;p11"/>
          <p:cNvSpPr/>
          <p:nvPr/>
        </p:nvSpPr>
        <p:spPr>
          <a:xfrm>
            <a:off x="4172888" y="656059"/>
            <a:ext cx="2287097" cy="106849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A5A5A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123809"/>
              </a:lnSpc>
              <a:buClr>
                <a:srgbClr val="000000"/>
              </a:buClr>
              <a:buSzPts val="1050"/>
            </a:pPr>
            <a:r>
              <a:rPr lang="en-US" sz="1200" b="1" dirty="0">
                <a:latin typeface="Arial"/>
                <a:ea typeface="Arial"/>
                <a:cs typeface="Arial"/>
                <a:sym typeface="Arial"/>
              </a:rPr>
              <a:t>Increase the % of grades 3-5 students scoring proficient or above on Milestones/MAP  in math by 3%</a:t>
            </a:r>
            <a:endParaRPr lang="en-US" sz="12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11"/>
          <p:cNvSpPr/>
          <p:nvPr/>
        </p:nvSpPr>
        <p:spPr>
          <a:xfrm>
            <a:off x="6735193" y="656058"/>
            <a:ext cx="2155622" cy="100591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A5A5A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050"/>
            </a:pPr>
            <a:r>
              <a:rPr lang="en-US" sz="1200" b="1" dirty="0"/>
              <a:t>Increase the percentage of students with 10 or less absences by 3%</a:t>
            </a:r>
            <a:endParaRPr lang="en-US" dirty="0"/>
          </a:p>
        </p:txBody>
      </p:sp>
      <p:sp>
        <p:nvSpPr>
          <p:cNvPr id="339" name="Google Shape;339;p11"/>
          <p:cNvSpPr txBox="1">
            <a:spLocks noGrp="1"/>
          </p:cNvSpPr>
          <p:nvPr>
            <p:ph type="sldNum" idx="12"/>
          </p:nvPr>
        </p:nvSpPr>
        <p:spPr>
          <a:xfrm>
            <a:off x="6457951" y="6356352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>
              <a:buClr>
                <a:srgbClr val="000000"/>
              </a:buClr>
              <a:buSzPts val="1200"/>
            </a:pPr>
            <a:fld id="{00000000-1234-1234-1234-123412341234}" type="slidenum">
              <a:rPr lang="en-US" smtClean="0"/>
              <a:pPr algn="r">
                <a:buClr>
                  <a:srgbClr val="000000"/>
                </a:buClr>
                <a:buSzPts val="1200"/>
              </a:pPr>
              <a:t>1</a:t>
            </a:fld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41" name="Google Shape;341;p11"/>
          <p:cNvSpPr txBox="1"/>
          <p:nvPr/>
        </p:nvSpPr>
        <p:spPr>
          <a:xfrm>
            <a:off x="3526923" y="1808080"/>
            <a:ext cx="1837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Clr>
                <a:srgbClr val="000000"/>
              </a:buClr>
              <a:buSzPts val="3500"/>
            </a:pPr>
            <a:r>
              <a:rPr lang="en-US" sz="1200" b="1" i="1">
                <a:solidFill>
                  <a:srgbClr val="151515"/>
                </a:solidFill>
                <a:latin typeface="Calibri"/>
                <a:ea typeface="Calibri"/>
                <a:cs typeface="Calibri"/>
                <a:sym typeface="Calibri"/>
              </a:rPr>
              <a:t>School Strategic Priorities</a:t>
            </a:r>
            <a:endParaRPr sz="200" b="1" i="1">
              <a:solidFill>
                <a:srgbClr val="15151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11"/>
          <p:cNvSpPr/>
          <p:nvPr/>
        </p:nvSpPr>
        <p:spPr>
          <a:xfrm>
            <a:off x="3496461" y="2477394"/>
            <a:ext cx="2418900" cy="1092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spcBef>
                <a:spcPts val="600"/>
              </a:spcBef>
              <a:buClr>
                <a:srgbClr val="000000"/>
              </a:buClr>
              <a:buSzPts val="1000"/>
            </a:pPr>
            <a:r>
              <a:rPr lang="en-US" sz="1000" b="1" dirty="0">
                <a:latin typeface="Calibri"/>
                <a:ea typeface="Calibri"/>
                <a:cs typeface="Calibri"/>
                <a:sym typeface="Calibri"/>
              </a:rPr>
              <a:t>Increase student phonic awareness and create early readers</a:t>
            </a:r>
          </a:p>
          <a:p>
            <a:pPr marL="228600" indent="-228600">
              <a:spcBef>
                <a:spcPts val="600"/>
              </a:spcBef>
              <a:buClr>
                <a:srgbClr val="000000"/>
              </a:buClr>
              <a:buSzPts val="1000"/>
              <a:buFont typeface="Calibri"/>
              <a:buAutoNum type="arabicPeriod"/>
            </a:pPr>
            <a:r>
              <a:rPr lang="en-US" sz="10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Increase student knowledge in numbers and operations domain</a:t>
            </a:r>
          </a:p>
          <a:p>
            <a:pPr marL="228600" indent="-228600">
              <a:spcBef>
                <a:spcPts val="600"/>
              </a:spcBef>
              <a:buClr>
                <a:srgbClr val="000000"/>
              </a:buClr>
              <a:buSzPts val="1000"/>
              <a:buFont typeface="Calibri"/>
              <a:buAutoNum type="arabicPeriod"/>
            </a:pPr>
            <a:r>
              <a:rPr lang="en-US" sz="1000" b="1" dirty="0">
                <a:latin typeface="Calibri"/>
                <a:ea typeface="Calibri"/>
                <a:cs typeface="Calibri"/>
                <a:sym typeface="Calibri"/>
              </a:rPr>
              <a:t>Increase student multiplication skills </a:t>
            </a:r>
            <a:endParaRPr sz="1000" b="1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1"/>
          <p:cNvSpPr/>
          <p:nvPr/>
        </p:nvSpPr>
        <p:spPr>
          <a:xfrm>
            <a:off x="3496398" y="3628672"/>
            <a:ext cx="2418900" cy="938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indent="-228600">
              <a:spcBef>
                <a:spcPts val="600"/>
              </a:spcBef>
              <a:buClr>
                <a:srgbClr val="000000"/>
              </a:buClr>
              <a:buSzPts val="1000"/>
              <a:buFont typeface="Calibri"/>
              <a:buAutoNum type="arabicPeriod" startAt="4"/>
            </a:pPr>
            <a:r>
              <a:rPr lang="en-US" sz="10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Increase student attendance and decrease suspension rate </a:t>
            </a:r>
            <a:endParaRPr sz="1000" b="1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600"/>
              </a:spcBef>
              <a:buClr>
                <a:schemeClr val="dk1"/>
              </a:buClr>
              <a:buSzPts val="1000"/>
            </a:pPr>
            <a:endParaRPr sz="1000" b="1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600"/>
              </a:spcBef>
              <a:buClr>
                <a:schemeClr val="dk1"/>
              </a:buClr>
              <a:buSzPts val="1000"/>
            </a:pPr>
            <a:endParaRPr sz="1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11"/>
          <p:cNvSpPr/>
          <p:nvPr/>
        </p:nvSpPr>
        <p:spPr>
          <a:xfrm>
            <a:off x="3491022" y="4728544"/>
            <a:ext cx="2418900" cy="12464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indent="-228600">
              <a:buClr>
                <a:srgbClr val="000000"/>
              </a:buClr>
              <a:buSzPts val="1000"/>
              <a:buFont typeface="Calibri"/>
              <a:buAutoNum type="arabicPeriod" startAt="6"/>
            </a:pPr>
            <a:r>
              <a:rPr lang="en-US" sz="1000" b="1" dirty="0">
                <a:latin typeface="Calibri"/>
                <a:ea typeface="Calibri"/>
                <a:cs typeface="Calibri"/>
                <a:sym typeface="Calibri"/>
              </a:rPr>
              <a:t>Increasing Teacher knowledge of Standards</a:t>
            </a:r>
            <a:r>
              <a:rPr lang="en-US" sz="10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indent="-228600">
              <a:spcBef>
                <a:spcPts val="600"/>
              </a:spcBef>
              <a:buClr>
                <a:srgbClr val="000000"/>
              </a:buClr>
              <a:buSzPts val="1000"/>
              <a:buFont typeface="Calibri"/>
              <a:buAutoNum type="arabicPeriod" startAt="6"/>
            </a:pPr>
            <a:r>
              <a:rPr lang="en-US" sz="10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Increase Teacher knowledge of IB Program</a:t>
            </a:r>
            <a:endParaRPr sz="1000" b="1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indent="-165100">
              <a:spcBef>
                <a:spcPts val="600"/>
              </a:spcBef>
              <a:buClr>
                <a:srgbClr val="000000"/>
              </a:buClr>
              <a:buSzPts val="1000"/>
            </a:pPr>
            <a:endParaRPr sz="1000" b="1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indent="-165100">
              <a:spcBef>
                <a:spcPts val="600"/>
              </a:spcBef>
              <a:buClr>
                <a:srgbClr val="000000"/>
              </a:buClr>
              <a:buSzPts val="1000"/>
            </a:pPr>
            <a:endParaRPr sz="1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11"/>
          <p:cNvSpPr txBox="1"/>
          <p:nvPr/>
        </p:nvSpPr>
        <p:spPr>
          <a:xfrm>
            <a:off x="1516899" y="119894"/>
            <a:ext cx="1837698" cy="36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Clr>
                <a:srgbClr val="000000"/>
              </a:buClr>
              <a:buSzPts val="3500"/>
            </a:pPr>
            <a:r>
              <a:rPr lang="en-US" sz="1200" b="1" i="1" dirty="0">
                <a:solidFill>
                  <a:srgbClr val="151515"/>
                </a:solidFill>
                <a:latin typeface="Calibri"/>
                <a:ea typeface="Calibri"/>
                <a:cs typeface="Calibri"/>
                <a:sym typeface="Calibri"/>
              </a:rPr>
              <a:t>Mission</a:t>
            </a:r>
            <a:endParaRPr lang="en-US" sz="200" b="1" i="1" dirty="0">
              <a:solidFill>
                <a:srgbClr val="15151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1"/>
          <p:cNvSpPr txBox="1"/>
          <p:nvPr/>
        </p:nvSpPr>
        <p:spPr>
          <a:xfrm>
            <a:off x="7741381" y="204255"/>
            <a:ext cx="1837698" cy="36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Clr>
                <a:srgbClr val="000000"/>
              </a:buClr>
              <a:buSzPts val="3500"/>
            </a:pPr>
            <a:r>
              <a:rPr lang="en-US" sz="1200" b="1" i="1">
                <a:solidFill>
                  <a:srgbClr val="151515"/>
                </a:solidFill>
                <a:latin typeface="Calibri"/>
                <a:ea typeface="Calibri"/>
                <a:cs typeface="Calibri"/>
                <a:sym typeface="Calibri"/>
              </a:rPr>
              <a:t>Vision</a:t>
            </a:r>
            <a:endParaRPr sz="200" b="1" i="1">
              <a:solidFill>
                <a:srgbClr val="15151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1"/>
          <p:cNvSpPr/>
          <p:nvPr/>
        </p:nvSpPr>
        <p:spPr>
          <a:xfrm>
            <a:off x="1577000" y="2401200"/>
            <a:ext cx="1837800" cy="938700"/>
          </a:xfrm>
          <a:prstGeom prst="rect">
            <a:avLst/>
          </a:prstGeom>
          <a:solidFill>
            <a:srgbClr val="6A6A6A"/>
          </a:solidFill>
          <a:ln w="508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Clr>
                <a:srgbClr val="000000"/>
              </a:buClr>
              <a:buSzPts val="1100"/>
            </a:pPr>
            <a:r>
              <a:rPr lang="en-US" sz="1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Fostering Academic Excellence for All</a:t>
            </a:r>
            <a:endParaRPr sz="11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Clr>
                <a:srgbClr val="000000"/>
              </a:buClr>
              <a:buSzPts val="900"/>
            </a:pPr>
            <a:r>
              <a:rPr lang="en-US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9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Clr>
                <a:srgbClr val="000000"/>
              </a:buClr>
              <a:buSzPts val="900"/>
            </a:pPr>
            <a:r>
              <a:rPr lang="en-US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Curriculum &amp; Instruction</a:t>
            </a:r>
            <a:endParaRPr sz="9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Clr>
                <a:schemeClr val="lt1"/>
              </a:buClr>
              <a:buSzPts val="4000"/>
            </a:pPr>
            <a:r>
              <a:rPr lang="en-US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Signature Program</a:t>
            </a:r>
            <a:endParaRPr sz="9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11"/>
          <p:cNvSpPr/>
          <p:nvPr/>
        </p:nvSpPr>
        <p:spPr>
          <a:xfrm>
            <a:off x="1577000" y="3616050"/>
            <a:ext cx="1837800" cy="780300"/>
          </a:xfrm>
          <a:prstGeom prst="rect">
            <a:avLst/>
          </a:prstGeom>
          <a:solidFill>
            <a:srgbClr val="006FA9"/>
          </a:solidFill>
          <a:ln w="508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Clr>
                <a:srgbClr val="000000"/>
              </a:buClr>
              <a:buSzPts val="1200"/>
            </a:pPr>
            <a:r>
              <a:rPr lang="en-US" sz="1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 Culture of Student Support</a:t>
            </a:r>
            <a:endParaRPr sz="11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Clr>
                <a:srgbClr val="000000"/>
              </a:buClr>
              <a:buSzPts val="900"/>
            </a:pPr>
            <a:r>
              <a:rPr lang="en-US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Whole Child &amp; Intervention</a:t>
            </a:r>
            <a:endParaRPr sz="9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Clr>
                <a:srgbClr val="000000"/>
              </a:buClr>
              <a:buSzPts val="900"/>
            </a:pPr>
            <a:r>
              <a:rPr lang="en-US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Personalized Learning</a:t>
            </a:r>
            <a:endParaRPr sz="9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11"/>
          <p:cNvSpPr/>
          <p:nvPr/>
        </p:nvSpPr>
        <p:spPr>
          <a:xfrm>
            <a:off x="1577013" y="4643575"/>
            <a:ext cx="1837800" cy="780300"/>
          </a:xfrm>
          <a:prstGeom prst="rect">
            <a:avLst/>
          </a:prstGeom>
          <a:solidFill>
            <a:srgbClr val="DF6A35"/>
          </a:solidFill>
          <a:ln w="508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Clr>
                <a:srgbClr val="000000"/>
              </a:buClr>
              <a:buSzPts val="1200"/>
            </a:pPr>
            <a:r>
              <a:rPr lang="en-US" sz="1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Equipping &amp; Empowering Leaders &amp; Staff</a:t>
            </a:r>
            <a:endParaRPr sz="1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46" algn="ctr">
              <a:buClr>
                <a:schemeClr val="dk1"/>
              </a:buClr>
              <a:buSzPts val="900"/>
            </a:pPr>
            <a:r>
              <a:rPr lang="en-US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Strategic Staff Support</a:t>
            </a:r>
            <a:endParaRPr sz="9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46" algn="ctr">
              <a:buClr>
                <a:schemeClr val="dk1"/>
              </a:buClr>
              <a:buSzPts val="900"/>
            </a:pPr>
            <a:r>
              <a:rPr lang="en-US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Equitable Resource Allocation</a:t>
            </a:r>
            <a:endParaRPr sz="9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11"/>
          <p:cNvSpPr/>
          <p:nvPr/>
        </p:nvSpPr>
        <p:spPr>
          <a:xfrm>
            <a:off x="1577013" y="5680663"/>
            <a:ext cx="1837800" cy="780300"/>
          </a:xfrm>
          <a:prstGeom prst="rect">
            <a:avLst/>
          </a:prstGeom>
          <a:solidFill>
            <a:srgbClr val="BF9000"/>
          </a:solidFill>
          <a:ln w="508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Clr>
                <a:srgbClr val="000000"/>
              </a:buClr>
              <a:buSzPts val="1200"/>
            </a:pPr>
            <a:r>
              <a:rPr lang="en-US" sz="1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Creating a System of School Support</a:t>
            </a:r>
            <a:endParaRPr sz="12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46" algn="ctr"/>
            <a:r>
              <a:rPr lang="en-US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Collective Action, Engagement &amp; Empowerment</a:t>
            </a:r>
            <a:endParaRPr lang="en-US" sz="9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11"/>
          <p:cNvSpPr/>
          <p:nvPr/>
        </p:nvSpPr>
        <p:spPr>
          <a:xfrm>
            <a:off x="3506997" y="5828424"/>
            <a:ext cx="2418900" cy="12464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indent="-228600">
              <a:buClr>
                <a:srgbClr val="000000"/>
              </a:buClr>
              <a:buSzPts val="1000"/>
              <a:buFont typeface="Calibri"/>
              <a:buAutoNum type="arabicPeriod" startAt="8"/>
            </a:pPr>
            <a:r>
              <a:rPr lang="en-US" sz="10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Improve stakeholder knowledge of school data and how to assist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indent="-228600">
              <a:spcBef>
                <a:spcPts val="600"/>
              </a:spcBef>
              <a:buClr>
                <a:srgbClr val="000000"/>
              </a:buClr>
              <a:buSzPts val="1000"/>
              <a:buFont typeface="Calibri"/>
              <a:buAutoNum type="arabicPeriod" startAt="8"/>
            </a:pPr>
            <a:r>
              <a:rPr lang="en-US" sz="10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Provide support to students and stakeholders in need</a:t>
            </a:r>
            <a:endParaRPr sz="1000" b="1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indent="-165100">
              <a:spcBef>
                <a:spcPts val="600"/>
              </a:spcBef>
              <a:buClr>
                <a:srgbClr val="000000"/>
              </a:buClr>
              <a:buSzPts val="1000"/>
            </a:pPr>
            <a:endParaRPr sz="1000" b="1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indent="-165100">
              <a:spcBef>
                <a:spcPts val="600"/>
              </a:spcBef>
              <a:buClr>
                <a:srgbClr val="000000"/>
              </a:buClr>
              <a:buSzPts val="1000"/>
            </a:pPr>
            <a:endParaRPr sz="1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343;p11">
            <a:extLst>
              <a:ext uri="{FF2B5EF4-FFF2-40B4-BE49-F238E27FC236}">
                <a16:creationId xmlns:a16="http://schemas.microsoft.com/office/drawing/2014/main" id="{B0CD03E8-32BA-4663-9300-879DF6A5004B}"/>
              </a:ext>
            </a:extLst>
          </p:cNvPr>
          <p:cNvSpPr/>
          <p:nvPr/>
        </p:nvSpPr>
        <p:spPr>
          <a:xfrm>
            <a:off x="3491022" y="2357219"/>
            <a:ext cx="2418900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spcBef>
                <a:spcPts val="600"/>
              </a:spcBef>
              <a:buClr>
                <a:srgbClr val="000000"/>
              </a:buClr>
              <a:buSzPts val="1000"/>
            </a:pPr>
            <a:r>
              <a:rPr lang="en-US" sz="10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</a:t>
            </a:r>
          </a:p>
          <a:p>
            <a:pPr>
              <a:spcBef>
                <a:spcPts val="600"/>
              </a:spcBef>
              <a:buClr>
                <a:srgbClr val="000000"/>
              </a:buClr>
              <a:buSzPts val="1000"/>
            </a:pPr>
            <a:endParaRPr lang="en-US" sz="1000" b="1" dirty="0"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600"/>
              </a:spcBef>
              <a:buClr>
                <a:srgbClr val="000000"/>
              </a:buClr>
              <a:buSzPts val="1000"/>
            </a:pPr>
            <a:r>
              <a:rPr lang="en-US" sz="10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3.</a:t>
            </a:r>
          </a:p>
          <a:p>
            <a:pPr>
              <a:spcBef>
                <a:spcPts val="600"/>
              </a:spcBef>
              <a:buClr>
                <a:srgbClr val="000000"/>
              </a:buClr>
              <a:buSzPts val="1000"/>
            </a:pPr>
            <a:r>
              <a:rPr lang="en-US" sz="10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0" b="1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600"/>
              </a:spcBef>
              <a:buClr>
                <a:schemeClr val="dk1"/>
              </a:buClr>
              <a:buSzPts val="1000"/>
            </a:pPr>
            <a:endParaRPr sz="1000" b="1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600"/>
              </a:spcBef>
              <a:buClr>
                <a:schemeClr val="dk1"/>
              </a:buClr>
              <a:buSzPts val="1000"/>
            </a:pPr>
            <a:endParaRPr sz="1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PS 4">
      <a:dk1>
        <a:sysClr val="windowText" lastClr="000000"/>
      </a:dk1>
      <a:lt1>
        <a:sysClr val="window" lastClr="FFFFFF"/>
      </a:lt1>
      <a:dk2>
        <a:srgbClr val="0083A9"/>
      </a:dk2>
      <a:lt2>
        <a:srgbClr val="E7E6E6"/>
      </a:lt2>
      <a:accent1>
        <a:srgbClr val="F3CF45"/>
      </a:accent1>
      <a:accent2>
        <a:srgbClr val="D47B22"/>
      </a:accent2>
      <a:accent3>
        <a:srgbClr val="0083A9"/>
      </a:accent3>
      <a:accent4>
        <a:srgbClr val="A92A91"/>
      </a:accent4>
      <a:accent5>
        <a:srgbClr val="595B5D"/>
      </a:accent5>
      <a:accent6>
        <a:srgbClr val="159839"/>
      </a:accent6>
      <a:hlink>
        <a:srgbClr val="D47B22"/>
      </a:hlink>
      <a:folHlink>
        <a:srgbClr val="159839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al Color Block_Win32_AP_v2" id="{3EA4D81A-EBDE-431D-8B15-A5A6F500D5A4}" vid="{8EBF5489-0BE1-418D-A69C-2193D304C7E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088E750FB87F439BAD6BE3B18C0B0C" ma:contentTypeVersion="16" ma:contentTypeDescription="Create a new document." ma:contentTypeScope="" ma:versionID="e9ac72388ecc15a5401bef62bf5ea167">
  <xsd:schema xmlns:xsd="http://www.w3.org/2001/XMLSchema" xmlns:xs="http://www.w3.org/2001/XMLSchema" xmlns:p="http://schemas.microsoft.com/office/2006/metadata/properties" xmlns:ns2="d37e30bb-5f32-4411-a640-0b4044b692bf" xmlns:ns3="ffb952a0-74d9-4848-89d6-000c4b1b707a" targetNamespace="http://schemas.microsoft.com/office/2006/metadata/properties" ma:root="true" ma:fieldsID="cad030c8869138e81215bf80749ff2c0" ns2:_="" ns3:_="">
    <xsd:import namespace="d37e30bb-5f32-4411-a640-0b4044b692bf"/>
    <xsd:import namespace="ffb952a0-74d9-4848-89d6-000c4b1b70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7e30bb-5f32-4411-a640-0b4044b692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67761e9-a222-483c-a923-fec0f75753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b952a0-74d9-4848-89d6-000c4b1b707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584ace9-6060-48e0-9721-f33996d2e2e3}" ma:internalName="TaxCatchAll" ma:showField="CatchAllData" ma:web="ffb952a0-74d9-4848-89d6-000c4b1b70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b952a0-74d9-4848-89d6-000c4b1b707a" xsi:nil="true"/>
    <MediaServiceKeyPoints xmlns="d37e30bb-5f32-4411-a640-0b4044b692bf" xsi:nil="true"/>
    <lcf76f155ced4ddcb4097134ff3c332f xmlns="d37e30bb-5f32-4411-a640-0b4044b692bf">
      <Terms xmlns="http://schemas.microsoft.com/office/infopath/2007/PartnerControls"/>
    </lcf76f155ced4ddcb4097134ff3c332f>
    <SharedWithUsers xmlns="ffb952a0-74d9-4848-89d6-000c4b1b707a">
      <UserInfo>
        <DisplayName>Gipson, Chaundra</DisplayName>
        <AccountId>16</AccountId>
        <AccountType/>
      </UserInfo>
      <UserInfo>
        <DisplayName>Jacobi, Diane</DisplayName>
        <AccountId>12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E6679B9-CD89-47DA-A3EC-E45EF17361D9}">
  <ds:schemaRefs>
    <ds:schemaRef ds:uri="d37e30bb-5f32-4411-a640-0b4044b692bf"/>
    <ds:schemaRef ds:uri="ffb952a0-74d9-4848-89d6-000c4b1b707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D5BAB77-79E1-4739-AA51-10C9079186D6}">
  <ds:schemaRefs>
    <ds:schemaRef ds:uri="d37e30bb-5f32-4411-a640-0b4044b692bf"/>
    <ds:schemaRef ds:uri="ffb952a0-74d9-4848-89d6-000c4b1b707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5334180-0405-413B-834A-44FA9E05ADB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Universal presentation</Template>
  <TotalTime>417</TotalTime>
  <Words>336</Words>
  <Application>Microsoft Office PowerPoint</Application>
  <PresentationFormat>Widescreen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Tenorite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Jacobi, Diane</dc:creator>
  <cp:lastModifiedBy>Lawrence, Reginald</cp:lastModifiedBy>
  <cp:revision>6</cp:revision>
  <dcterms:created xsi:type="dcterms:W3CDTF">2022-10-04T15:06:30Z</dcterms:created>
  <dcterms:modified xsi:type="dcterms:W3CDTF">2023-01-17T15:56:44Z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0x0101009B088E750FB87F439BAD6BE3B18C0B0C</vt:lpwstr>
  </property>
  <property fmtid="{D5CDD505-2E9C-101B-9397-08002B2CF9AE}" pid="3" name="MediaServiceImageTags">
    <vt:lpwstr/>
  </property>
</Properties>
</file>